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2"/>
  </p:notesMasterIdLst>
  <p:sldIdLst>
    <p:sldId id="461" r:id="rId2"/>
    <p:sldId id="473" r:id="rId3"/>
    <p:sldId id="482" r:id="rId4"/>
    <p:sldId id="475" r:id="rId5"/>
    <p:sldId id="476" r:id="rId6"/>
    <p:sldId id="477" r:id="rId7"/>
    <p:sldId id="478" r:id="rId8"/>
    <p:sldId id="484" r:id="rId9"/>
    <p:sldId id="485" r:id="rId10"/>
    <p:sldId id="492" r:id="rId11"/>
    <p:sldId id="490" r:id="rId12"/>
    <p:sldId id="486" r:id="rId13"/>
    <p:sldId id="487" r:id="rId14"/>
    <p:sldId id="488" r:id="rId15"/>
    <p:sldId id="489" r:id="rId16"/>
    <p:sldId id="479" r:id="rId17"/>
    <p:sldId id="491" r:id="rId18"/>
    <p:sldId id="493" r:id="rId19"/>
    <p:sldId id="494" r:id="rId20"/>
    <p:sldId id="495" r:id="rId21"/>
    <p:sldId id="496" r:id="rId22"/>
    <p:sldId id="497" r:id="rId23"/>
    <p:sldId id="498" r:id="rId24"/>
    <p:sldId id="480" r:id="rId25"/>
    <p:sldId id="499" r:id="rId26"/>
    <p:sldId id="500" r:id="rId27"/>
    <p:sldId id="502" r:id="rId28"/>
    <p:sldId id="503" r:id="rId29"/>
    <p:sldId id="483" r:id="rId30"/>
    <p:sldId id="4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01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1"/>
    <p:restoredTop sz="94038"/>
  </p:normalViewPr>
  <p:slideViewPr>
    <p:cSldViewPr snapToGrid="0" snapToObjects="1">
      <p:cViewPr varScale="1">
        <p:scale>
          <a:sx n="97" d="100"/>
          <a:sy n="97" d="100"/>
        </p:scale>
        <p:origin x="848" y="192"/>
      </p:cViewPr>
      <p:guideLst>
        <p:guide pos="6539"/>
        <p:guide pos="756"/>
        <p:guide orient="horz" pos="2682"/>
        <p:guide pos="5201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28.11.23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svg"/><Relationship Id="rId10" Type="http://schemas.openxmlformats.org/officeDocument/2006/relationships/image" Target="../media/image43.png"/><Relationship Id="rId19" Type="http://schemas.openxmlformats.org/officeDocument/2006/relationships/image" Target="../media/image31.png"/><Relationship Id="rId4" Type="http://schemas.openxmlformats.org/officeDocument/2006/relationships/image" Target="../media/image38.svg"/><Relationship Id="rId9" Type="http://schemas.openxmlformats.org/officeDocument/2006/relationships/image" Target="../media/image42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3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cold winter, a spring with alternating periods of sunshine and occasional rain, a fairly hot and dry summer with the odd shower to ward off water stress, 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35°C, photosynthesis will be disrupted, 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or oidium, 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during flowering, 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Databases: Postgres,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Cleaning, wrangling, 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'in wine, 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C83F75-068B-9318-E3DD-D3A0B28B57F8}"/>
              </a:ext>
            </a:extLst>
          </p:cNvPr>
          <p:cNvGrpSpPr/>
          <p:nvPr/>
        </p:nvGrpSpPr>
        <p:grpSpPr>
          <a:xfrm>
            <a:off x="773840" y="2164809"/>
            <a:ext cx="9439138" cy="3087733"/>
            <a:chOff x="773840" y="2164809"/>
            <a:chExt cx="9439138" cy="30877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773840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DE5F1E-C7F8-D3CC-65E0-002D1238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9023" y="2164809"/>
              <a:ext cx="8233955" cy="308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1C2398-38BE-8B95-488D-FA113368F7F4}"/>
              </a:ext>
            </a:extLst>
          </p:cNvPr>
          <p:cNvGrpSpPr/>
          <p:nvPr/>
        </p:nvGrpSpPr>
        <p:grpSpPr>
          <a:xfrm>
            <a:off x="-1950720" y="2083902"/>
            <a:ext cx="14828520" cy="4227237"/>
            <a:chOff x="-1950720" y="2083902"/>
            <a:chExt cx="14828520" cy="422723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D04E48-F7E3-0084-2E49-0DBFD5F2DEE2}"/>
                </a:ext>
              </a:extLst>
            </p:cNvPr>
            <p:cNvSpPr/>
            <p:nvPr/>
          </p:nvSpPr>
          <p:spPr>
            <a:xfrm>
              <a:off x="-1950720" y="2211310"/>
              <a:ext cx="14828520" cy="404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2EC77-B91D-4128-C906-A7C35D9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4677" y="2083902"/>
              <a:ext cx="5714934" cy="422723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0E76D-1F97-1795-CCBD-46B9D2DAB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4677" y="2083902"/>
            <a:ext cx="5714934" cy="42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(e.g., 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volatile_acidity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citric_acid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residual_sugar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free_sulfur_dioxide</a:t>
            </a:r>
            <a:r>
              <a:rPr lang="en-GB" dirty="0">
                <a:latin typeface="Avenir Book" panose="02000503020000020003" pitchFamily="2" charset="0"/>
              </a:rPr>
              <a:t>',  '</a:t>
            </a:r>
            <a:r>
              <a:rPr lang="en-GB" dirty="0" err="1">
                <a:latin typeface="Avenir Book" panose="02000503020000020003" pitchFamily="2" charset="0"/>
              </a:rPr>
              <a:t>total_sulfur_dioxide</a:t>
            </a:r>
            <a:r>
              <a:rPr lang="en-GB" dirty="0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from rating, region, taste profile, 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38467</TotalTime>
  <Words>2531</Words>
  <Application>Microsoft Macintosh PowerPoint</Application>
  <PresentationFormat>Widescreen</PresentationFormat>
  <Paragraphs>514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854</cp:revision>
  <cp:lastPrinted>2021-11-16T10:46:31Z</cp:lastPrinted>
  <dcterms:created xsi:type="dcterms:W3CDTF">2021-05-24T09:57:17Z</dcterms:created>
  <dcterms:modified xsi:type="dcterms:W3CDTF">2023-11-28T11:10:56Z</dcterms:modified>
</cp:coreProperties>
</file>